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Дуккакли маҳсулотлар ўсимлик оқсилининг кони ҳисобланади. 1 порция қизил ясмиқ (чечевица) таркибида 18 гр, қизил ва қора ловия-да эса 14 гр оқсил бўла-ди. Бундан ташқари дук-какли маҳсулотлар вита-мин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B,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магний, калий, темир ва клетчаткани ўз ичига олади. Бу эса овқат ҳазм бўлиши, ичаклар-нинг соғлом бўлишини таъминлайди. Ушбу лойиханинг 1 йиллик қуввати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қуйидагича: 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691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200 кг қадоқланган дукакли махсулотлар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154,6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171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154,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6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965222" y="5873884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Дукакли маҳсулотлар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1855431" y="95303"/>
            <a:ext cx="84200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Дукакли маҳсулотларини қайта ишлаш ва қадоқлашни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8738" y="41891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370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131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33,4%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10,3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19757" y="2867631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894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34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103,7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8483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6,3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pic>
        <p:nvPicPr>
          <p:cNvPr id="95" name="Рисунок 9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20" y="4405521"/>
            <a:ext cx="1848249" cy="20591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9545346" y="4433954"/>
            <a:ext cx="2308503" cy="206396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" name="Рисунок 102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345" y="2294368"/>
            <a:ext cx="1333685" cy="147394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5274</TotalTime>
  <Words>178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456</cp:revision>
  <dcterms:created xsi:type="dcterms:W3CDTF">2020-12-11T07:51:35Z</dcterms:created>
  <dcterms:modified xsi:type="dcterms:W3CDTF">2021-08-04T12:05:48Z</dcterms:modified>
</cp:coreProperties>
</file>